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1F704-56F2-4F90-9947-E83A5042E66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2F95C-2FEF-46FF-8EBF-7B283175E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7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547A07-5EFF-4308-B293-35AC18D650F5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Sonnets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English Lit. &amp; Comp.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sonnet is a very structured form of poetry.</a:t>
            </a:r>
          </a:p>
          <a:p>
            <a:pPr lvl="1"/>
            <a:r>
              <a:rPr lang="en-US" dirty="0" smtClean="0"/>
              <a:t>14 lines</a:t>
            </a:r>
          </a:p>
          <a:p>
            <a:pPr lvl="1"/>
            <a:r>
              <a:rPr lang="en-US" dirty="0" smtClean="0"/>
              <a:t>Iambic pentameter</a:t>
            </a:r>
          </a:p>
          <a:p>
            <a:endParaRPr lang="en-US" dirty="0"/>
          </a:p>
          <a:p>
            <a:r>
              <a:rPr lang="en-US" dirty="0" smtClean="0"/>
              <a:t>Most often, sonnets are “love poems” though the outlook on love can </a:t>
            </a:r>
            <a:r>
              <a:rPr lang="en-US" smtClean="0"/>
              <a:t>vary greatly.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6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Shakespearean (English) 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three quatrains (stanzas of four lines) followed by a rhymed couplet (stanza of two lines)</a:t>
            </a:r>
          </a:p>
          <a:p>
            <a:pPr lvl="1"/>
            <a:r>
              <a:rPr lang="en-US" dirty="0" smtClean="0"/>
              <a:t>Follows the rhyme scheme of </a:t>
            </a:r>
            <a:r>
              <a:rPr lang="en-US" dirty="0" err="1" smtClean="0"/>
              <a:t>abab</a:t>
            </a:r>
            <a:r>
              <a:rPr lang="en-US" dirty="0" smtClean="0"/>
              <a:t>, </a:t>
            </a:r>
            <a:r>
              <a:rPr lang="en-US" dirty="0" err="1" smtClean="0"/>
              <a:t>cdcd</a:t>
            </a:r>
            <a:r>
              <a:rPr lang="en-US" dirty="0" smtClean="0"/>
              <a:t>, </a:t>
            </a:r>
            <a:r>
              <a:rPr lang="en-US" dirty="0" err="1" smtClean="0"/>
              <a:t>efef</a:t>
            </a:r>
            <a:r>
              <a:rPr lang="en-US" dirty="0" smtClean="0"/>
              <a:t>, </a:t>
            </a:r>
            <a:r>
              <a:rPr lang="en-US" dirty="0" err="1" smtClean="0"/>
              <a:t>gg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5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Petrarchan (Italian) Sonnet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Divided into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ne octave (eight-line stanza) following rhyme scheme </a:t>
            </a:r>
            <a:r>
              <a:rPr lang="en-US" dirty="0" err="1" smtClean="0"/>
              <a:t>abbaabba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ne sestet (six-line stanza) following rhyme scheme </a:t>
            </a:r>
            <a:r>
              <a:rPr lang="en-US" dirty="0" err="1" smtClean="0"/>
              <a:t>cdecde</a:t>
            </a:r>
            <a:r>
              <a:rPr lang="en-US" dirty="0" smtClean="0"/>
              <a:t>, </a:t>
            </a:r>
            <a:r>
              <a:rPr lang="en-US" dirty="0" err="1" smtClean="0"/>
              <a:t>cdccdc</a:t>
            </a:r>
            <a:r>
              <a:rPr lang="en-US" dirty="0" smtClean="0"/>
              <a:t>, or </a:t>
            </a:r>
            <a:r>
              <a:rPr lang="en-US" dirty="0" err="1" smtClean="0"/>
              <a:t>cdedce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Follows the rhyme scheme </a:t>
            </a:r>
            <a:r>
              <a:rPr lang="en-US" dirty="0" err="1" smtClean="0"/>
              <a:t>abbaabba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Spenserian 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“linked” quatrains (</a:t>
            </a:r>
            <a:r>
              <a:rPr lang="en-US" dirty="0" err="1" smtClean="0"/>
              <a:t>abab</a:t>
            </a:r>
            <a:r>
              <a:rPr lang="en-US" dirty="0" smtClean="0"/>
              <a:t>, </a:t>
            </a:r>
            <a:r>
              <a:rPr lang="en-US" dirty="0" err="1" smtClean="0"/>
              <a:t>bcbc</a:t>
            </a:r>
            <a:r>
              <a:rPr lang="en-US" dirty="0" smtClean="0"/>
              <a:t>, </a:t>
            </a:r>
            <a:r>
              <a:rPr lang="en-US" dirty="0" err="1" smtClean="0"/>
              <a:t>cdcd</a:t>
            </a:r>
            <a:r>
              <a:rPr lang="en-US" dirty="0" smtClean="0"/>
              <a:t>) and ends with a rhymed couplet (</a:t>
            </a:r>
            <a:r>
              <a:rPr lang="en-US" dirty="0" err="1" smtClean="0"/>
              <a:t>ee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45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2165</TotalTime>
  <Words>143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Sonnets</vt:lpstr>
      <vt:lpstr>Structure of a Sonnet</vt:lpstr>
      <vt:lpstr>Shakespearean (English) Sonnet</vt:lpstr>
      <vt:lpstr>Petrarchan (Italian) Sonnet </vt:lpstr>
      <vt:lpstr>Spenserian Sonnet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Reading</dc:title>
  <dc:creator>tshumway</dc:creator>
  <cp:lastModifiedBy>tshumway</cp:lastModifiedBy>
  <cp:revision>36</cp:revision>
  <dcterms:created xsi:type="dcterms:W3CDTF">2012-08-27T14:39:42Z</dcterms:created>
  <dcterms:modified xsi:type="dcterms:W3CDTF">2012-10-08T18:14:05Z</dcterms:modified>
</cp:coreProperties>
</file>