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68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C1F704-56F2-4F90-9947-E83A5042E665}" type="datetimeFigureOut">
              <a:rPr lang="en-US" smtClean="0"/>
              <a:t>10/30/2012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62F95C-2FEF-46FF-8EBF-7B283175E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0723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4547A07-5EFF-4308-B293-35AC18D650F5}" type="datetimeFigureOut">
              <a:rPr lang="en-US" smtClean="0"/>
              <a:t>10/30/2012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2193FC13-E56B-4B71-86FC-37296A98AE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47A07-5EFF-4308-B293-35AC18D650F5}" type="datetimeFigureOut">
              <a:rPr lang="en-US" smtClean="0"/>
              <a:t>10/30/2012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3FC13-E56B-4B71-86FC-37296A98AE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47A07-5EFF-4308-B293-35AC18D650F5}" type="datetimeFigureOut">
              <a:rPr lang="en-US" smtClean="0"/>
              <a:t>10/30/2012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3FC13-E56B-4B71-86FC-37296A98AE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47A07-5EFF-4308-B293-35AC18D650F5}" type="datetimeFigureOut">
              <a:rPr lang="en-US" smtClean="0"/>
              <a:t>10/30/2012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3FC13-E56B-4B71-86FC-37296A98AE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47A07-5EFF-4308-B293-35AC18D650F5}" type="datetimeFigureOut">
              <a:rPr lang="en-US" smtClean="0"/>
              <a:t>10/30/2012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3FC13-E56B-4B71-86FC-37296A98AE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47A07-5EFF-4308-B293-35AC18D650F5}" type="datetimeFigureOut">
              <a:rPr lang="en-US" smtClean="0"/>
              <a:t>10/30/2012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3FC13-E56B-4B71-86FC-37296A98AE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4547A07-5EFF-4308-B293-35AC18D650F5}" type="datetimeFigureOut">
              <a:rPr lang="en-US" smtClean="0"/>
              <a:t>10/30/2012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193FC13-E56B-4B71-86FC-37296A98AE7F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4547A07-5EFF-4308-B293-35AC18D650F5}" type="datetimeFigureOut">
              <a:rPr lang="en-US" smtClean="0"/>
              <a:t>10/30/2012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2193FC13-E56B-4B71-86FC-37296A98AE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47A07-5EFF-4308-B293-35AC18D650F5}" type="datetimeFigureOut">
              <a:rPr lang="en-US" smtClean="0"/>
              <a:t>10/30/2012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3FC13-E56B-4B71-86FC-37296A98AE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47A07-5EFF-4308-B293-35AC18D650F5}" type="datetimeFigureOut">
              <a:rPr lang="en-US" smtClean="0"/>
              <a:t>10/30/2012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3FC13-E56B-4B71-86FC-37296A98AE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47A07-5EFF-4308-B293-35AC18D650F5}" type="datetimeFigureOut">
              <a:rPr lang="en-US" smtClean="0"/>
              <a:t>10/30/2012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3FC13-E56B-4B71-86FC-37296A98AE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4547A07-5EFF-4308-B293-35AC18D650F5}" type="datetimeFigureOut">
              <a:rPr lang="en-US" smtClean="0"/>
              <a:t>10/30/2012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2193FC13-E56B-4B71-86FC-37296A98AE7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Character Development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AP English Lit. &amp; Comp.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2315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Characters encompass the theme, action, and attitude of a dramatic literary piece.</a:t>
            </a:r>
          </a:p>
          <a:p>
            <a:endParaRPr lang="en-US" dirty="0" smtClean="0"/>
          </a:p>
          <a:p>
            <a:r>
              <a:rPr lang="en-US" dirty="0" smtClean="0"/>
              <a:t>Characters come alive through what they say and do.</a:t>
            </a:r>
          </a:p>
          <a:p>
            <a:endParaRPr lang="en-US" dirty="0" smtClean="0"/>
          </a:p>
          <a:p>
            <a:r>
              <a:rPr lang="en-US" dirty="0" smtClean="0"/>
              <a:t>To understand a play’s message, we must pay attention to what the characters say and how they act.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74650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Protagonist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main character, around whom action is usually centered.</a:t>
            </a:r>
          </a:p>
          <a:p>
            <a:pPr marL="109728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92099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Antagonist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person who’s in opposition to the protagonist, whether that opposition is real or imagined.</a:t>
            </a:r>
          </a:p>
          <a:p>
            <a:pPr lvl="1"/>
            <a:r>
              <a:rPr lang="en-US" dirty="0" smtClean="0"/>
              <a:t>This doesn’t necessarily mean they are the “bad” character in the play.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40232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Direct – the author blatantly tells us what the character is like.</a:t>
            </a:r>
          </a:p>
          <a:p>
            <a:endParaRPr lang="en-US" dirty="0"/>
          </a:p>
          <a:p>
            <a:r>
              <a:rPr lang="en-US" dirty="0" smtClean="0"/>
              <a:t>Indirect – reader/audience must determine the nature of the character on their own:</a:t>
            </a:r>
          </a:p>
          <a:p>
            <a:pPr lvl="1"/>
            <a:r>
              <a:rPr lang="en-US" dirty="0" smtClean="0"/>
              <a:t>What the character says</a:t>
            </a:r>
          </a:p>
          <a:p>
            <a:pPr lvl="1"/>
            <a:r>
              <a:rPr lang="en-US" dirty="0" smtClean="0"/>
              <a:t>What the character does</a:t>
            </a:r>
          </a:p>
          <a:p>
            <a:pPr lvl="1"/>
            <a:r>
              <a:rPr lang="en-US" dirty="0" smtClean="0"/>
              <a:t>How the character affects other characters</a:t>
            </a:r>
          </a:p>
          <a:p>
            <a:pPr lvl="1"/>
            <a:r>
              <a:rPr lang="en-US" dirty="0" smtClean="0"/>
              <a:t>What the character thinks or what other think about the character</a:t>
            </a:r>
          </a:p>
          <a:p>
            <a:pPr lvl="1"/>
            <a:r>
              <a:rPr lang="en-US" dirty="0" smtClean="0"/>
              <a:t>How others behave toward the character and what they say about him</a:t>
            </a:r>
          </a:p>
        </p:txBody>
      </p:sp>
    </p:spTree>
    <p:extLst>
      <p:ext uri="{BB962C8B-B14F-4D97-AF65-F5344CB8AC3E}">
        <p14:creationId xmlns:p14="http://schemas.microsoft.com/office/powerpoint/2010/main" val="27100696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Depth of Character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According to E.M. Forester, characters are either “round” or “flat” </a:t>
            </a:r>
          </a:p>
          <a:p>
            <a:pPr marL="109728" indent="0">
              <a:buNone/>
            </a:pPr>
            <a:endParaRPr lang="en-US" dirty="0" smtClean="0"/>
          </a:p>
          <a:p>
            <a:r>
              <a:rPr lang="en-US" dirty="0" smtClean="0"/>
              <a:t>Round – characters are fully developed and resemble real people, with quirks and idiosyncrasies just as real people.  Tend to be main characters.</a:t>
            </a:r>
          </a:p>
          <a:p>
            <a:endParaRPr lang="en-US" dirty="0" smtClean="0"/>
          </a:p>
          <a:p>
            <a:r>
              <a:rPr lang="en-US" dirty="0" smtClean="0"/>
              <a:t>Flat – Lack complexity.  They have only a single trait.  Minor characters tend to be flat. 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862653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Depth of Character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Whether or not a character changes determines if they are “static” or “dynamic”</a:t>
            </a:r>
          </a:p>
          <a:p>
            <a:endParaRPr lang="en-US" dirty="0"/>
          </a:p>
          <a:p>
            <a:r>
              <a:rPr lang="en-US" dirty="0" smtClean="0"/>
              <a:t>Static – characters don’t change considerably</a:t>
            </a:r>
          </a:p>
          <a:p>
            <a:endParaRPr lang="en-US" dirty="0"/>
          </a:p>
          <a:p>
            <a:r>
              <a:rPr lang="en-US" dirty="0" smtClean="0"/>
              <a:t>Dynamic – characters undergo transformation as a result of the conflicts they encounter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77580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“Foil” is a character whose purpose is to reveal other characters.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50645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to Analyze Characters: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Does a character serve as a narrator?</a:t>
            </a:r>
          </a:p>
          <a:p>
            <a:r>
              <a:rPr lang="en-US" dirty="0" smtClean="0"/>
              <a:t>What information can this character provide that others cannot?</a:t>
            </a:r>
          </a:p>
          <a:p>
            <a:r>
              <a:rPr lang="en-US" dirty="0" smtClean="0"/>
              <a:t>Are the major characters fully developed?  Could you describe them or pick them out of a lineup?</a:t>
            </a:r>
          </a:p>
          <a:p>
            <a:r>
              <a:rPr lang="en-US" dirty="0" smtClean="0"/>
              <a:t>Is the character’s language formal or informal?</a:t>
            </a:r>
          </a:p>
          <a:p>
            <a:r>
              <a:rPr lang="en-US" dirty="0" smtClean="0"/>
              <a:t>What functions do the characters serve in the play?</a:t>
            </a:r>
          </a:p>
          <a:p>
            <a:r>
              <a:rPr lang="en-US" dirty="0" smtClean="0"/>
              <a:t>How do the characters change over the course of the play?</a:t>
            </a:r>
          </a:p>
          <a:p>
            <a:r>
              <a:rPr lang="en-US" dirty="0" smtClean="0"/>
              <a:t>What is revealed about the characters through their choice of words and their actions?</a:t>
            </a:r>
          </a:p>
          <a:p>
            <a:r>
              <a:rPr lang="en-US" dirty="0" smtClean="0"/>
              <a:t>Do other characters like or dislike a character?</a:t>
            </a:r>
          </a:p>
          <a:p>
            <a:r>
              <a:rPr lang="en-US" dirty="0" smtClean="0"/>
              <a:t>Can you tell how the characters feel about </a:t>
            </a:r>
            <a:r>
              <a:rPr lang="en-US" dirty="0" err="1" smtClean="0"/>
              <a:t>eachother</a:t>
            </a:r>
            <a:r>
              <a:rPr lang="en-US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1848863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2614</TotalTime>
  <Words>390</Words>
  <Application>Microsoft Office PowerPoint</Application>
  <PresentationFormat>On-screen Show (4:3)</PresentationFormat>
  <Paragraphs>46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Urban</vt:lpstr>
      <vt:lpstr>Character Development</vt:lpstr>
      <vt:lpstr>Characters</vt:lpstr>
      <vt:lpstr>Protagonist</vt:lpstr>
      <vt:lpstr>Antagonist</vt:lpstr>
      <vt:lpstr>Characterization</vt:lpstr>
      <vt:lpstr>Depth of Character</vt:lpstr>
      <vt:lpstr>Depth of Character</vt:lpstr>
      <vt:lpstr>Foil</vt:lpstr>
      <vt:lpstr>Questions to Analyze Characters: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Critical Reading</dc:title>
  <dc:creator>tshumway</dc:creator>
  <cp:lastModifiedBy>tshumway</cp:lastModifiedBy>
  <cp:revision>61</cp:revision>
  <dcterms:created xsi:type="dcterms:W3CDTF">2012-08-27T14:39:42Z</dcterms:created>
  <dcterms:modified xsi:type="dcterms:W3CDTF">2012-10-30T17:01:53Z</dcterms:modified>
</cp:coreProperties>
</file>