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must “see” in your mind to read drama well, you must also “hear” in your mind – to become sensitive to the art of dramatic dialogue.</a:t>
            </a:r>
          </a:p>
          <a:p>
            <a:r>
              <a:rPr lang="en-US" dirty="0" smtClean="0"/>
              <a:t>To read drama well, clear from you mind the habits of reading fiction, and think of the work as performed by living people, speaking back and forth.</a:t>
            </a:r>
          </a:p>
          <a:p>
            <a:pPr lvl="1"/>
            <a:r>
              <a:rPr lang="en-US" dirty="0" smtClean="0"/>
              <a:t>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8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respond to drama, you can also interpret drama, and express yourself by interpreting.  To do this, we need to constantly be thinking in questions.</a:t>
            </a:r>
          </a:p>
          <a:p>
            <a:pPr lvl="1"/>
            <a:r>
              <a:rPr lang="en-US" dirty="0" smtClean="0"/>
              <a:t>What is the chief relationship in the play?</a:t>
            </a:r>
          </a:p>
          <a:p>
            <a:pPr lvl="1"/>
            <a:r>
              <a:rPr lang="en-US" dirty="0" smtClean="0"/>
              <a:t>What is the chief interpersonal conflict?</a:t>
            </a:r>
          </a:p>
          <a:p>
            <a:pPr lvl="2"/>
            <a:r>
              <a:rPr lang="en-US" dirty="0" smtClean="0"/>
              <a:t>Drama depends on conflicts to be dramatic, and human drama depends on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4686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Human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one character want from another?</a:t>
            </a:r>
          </a:p>
          <a:p>
            <a:r>
              <a:rPr lang="en-US" dirty="0" smtClean="0"/>
              <a:t>Why does this character want it so intensely?</a:t>
            </a:r>
          </a:p>
          <a:p>
            <a:r>
              <a:rPr lang="en-US" dirty="0" smtClean="0"/>
              <a:t>What does this character fear about another?</a:t>
            </a:r>
          </a:p>
          <a:p>
            <a:r>
              <a:rPr lang="en-US" dirty="0" smtClean="0"/>
              <a:t>What does this character fear this so intensely?</a:t>
            </a:r>
          </a:p>
          <a:p>
            <a:r>
              <a:rPr lang="en-US" dirty="0" smtClean="0"/>
              <a:t>What about the other way around?</a:t>
            </a:r>
          </a:p>
          <a:p>
            <a:pPr lvl="1"/>
            <a:r>
              <a:rPr lang="en-US" dirty="0" smtClean="0"/>
              <a:t>These questions should help you uncover information that is significant, valuable, and revealing.</a:t>
            </a:r>
          </a:p>
        </p:txBody>
      </p:sp>
    </p:spTree>
    <p:extLst>
      <p:ext uri="{BB962C8B-B14F-4D97-AF65-F5344CB8AC3E}">
        <p14:creationId xmlns:p14="http://schemas.microsoft.com/office/powerpoint/2010/main" val="362590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find in yourself the emotions appropriate to the character.</a:t>
            </a:r>
          </a:p>
          <a:p>
            <a:endParaRPr lang="en-US" dirty="0" smtClean="0"/>
          </a:p>
          <a:p>
            <a:r>
              <a:rPr lang="en-US" dirty="0" smtClean="0"/>
              <a:t>Express these emotions as you are reading.  </a:t>
            </a:r>
          </a:p>
          <a:p>
            <a:endParaRPr lang="en-US" dirty="0" smtClean="0"/>
          </a:p>
          <a:p>
            <a:r>
              <a:rPr lang="en-US" dirty="0" smtClean="0"/>
              <a:t>This will help to think critically about how the characters would feel about a situation, and also allow you to express yourself as you read the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69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Drama is a form that comes to exist only in a playing space. The more you play with drama–pretend with it–the better you will read. </a:t>
            </a:r>
            <a:endParaRPr lang="en-US" dirty="0" smtClean="0"/>
          </a:p>
          <a:p>
            <a:pPr lvl="1"/>
            <a:r>
              <a:rPr lang="en-US" dirty="0" smtClean="0"/>
              <a:t>Play </a:t>
            </a:r>
            <a:r>
              <a:rPr lang="en-US" dirty="0"/>
              <a:t>in </a:t>
            </a:r>
            <a:r>
              <a:rPr lang="en-US" dirty="0" smtClean="0"/>
              <a:t>your mind by </a:t>
            </a:r>
            <a:r>
              <a:rPr lang="en-US" dirty="0"/>
              <a:t>seeing stages and performances. Let the playwrights' stage directions assist you. </a:t>
            </a:r>
            <a:endParaRPr lang="en-US" dirty="0" smtClean="0"/>
          </a:p>
          <a:p>
            <a:pPr lvl="1"/>
            <a:r>
              <a:rPr lang="en-US" dirty="0" smtClean="0"/>
              <a:t>Play </a:t>
            </a:r>
            <a:r>
              <a:rPr lang="en-US" dirty="0"/>
              <a:t>by reading dialogue aloud and listening for the give and take. </a:t>
            </a:r>
            <a:endParaRPr lang="en-US" dirty="0" smtClean="0"/>
          </a:p>
          <a:p>
            <a:pPr lvl="1"/>
            <a:r>
              <a:rPr lang="en-US" dirty="0" smtClean="0"/>
              <a:t>Play </a:t>
            </a:r>
            <a:r>
              <a:rPr lang="en-US" dirty="0"/>
              <a:t>by pretending the characters in a drama are alive and by asking questions about their wishes, their fears, and their relationships. </a:t>
            </a:r>
            <a:endParaRPr lang="en-US" dirty="0" smtClean="0"/>
          </a:p>
          <a:p>
            <a:pPr lvl="1"/>
            <a:r>
              <a:rPr lang="en-US" dirty="0" smtClean="0"/>
              <a:t>Play </a:t>
            </a:r>
            <a:r>
              <a:rPr lang="en-US" dirty="0"/>
              <a:t>by working as an actor, improvising.</a:t>
            </a:r>
          </a:p>
          <a:p>
            <a:r>
              <a:rPr lang="en-US" dirty="0"/>
              <a:t>The more you play with drama, the better you will read. </a:t>
            </a:r>
          </a:p>
        </p:txBody>
      </p:sp>
    </p:spTree>
    <p:extLst>
      <p:ext uri="{BB962C8B-B14F-4D97-AF65-F5344CB8AC3E}">
        <p14:creationId xmlns:p14="http://schemas.microsoft.com/office/powerpoint/2010/main" val="25802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Drama is a performed art.</a:t>
            </a:r>
          </a:p>
          <a:p>
            <a:pPr lvl="1"/>
            <a:r>
              <a:rPr lang="en-US" dirty="0" smtClean="0"/>
              <a:t>It comes to exist only through performance on a stage.  If it is not performed it is simply fiction.</a:t>
            </a:r>
          </a:p>
          <a:p>
            <a:r>
              <a:rPr lang="en-US" dirty="0" smtClean="0"/>
              <a:t>Drama is a visual form.</a:t>
            </a:r>
          </a:p>
          <a:p>
            <a:pPr lvl="1"/>
            <a:r>
              <a:rPr lang="en-US" dirty="0" smtClean="0"/>
              <a:t>Drama can exist without words, but it cannot exist without actors in motion, actors intending to be seen.</a:t>
            </a:r>
          </a:p>
          <a:p>
            <a:r>
              <a:rPr lang="en-US" dirty="0" smtClean="0"/>
              <a:t>Drama is a collaborative form.</a:t>
            </a:r>
          </a:p>
          <a:p>
            <a:pPr lvl="1"/>
            <a:r>
              <a:rPr lang="en-US" dirty="0" smtClean="0"/>
              <a:t>Two or more people work together to create a production – the playwright, actors, director, etc.</a:t>
            </a:r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of the play that provides information that leads to the work of art – it is </a:t>
            </a:r>
            <a:r>
              <a:rPr lang="en-US" u="sng" dirty="0" smtClean="0"/>
              <a:t>not</a:t>
            </a:r>
            <a:r>
              <a:rPr lang="en-US" dirty="0" smtClean="0"/>
              <a:t> the work of art in itself.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performance</a:t>
            </a:r>
            <a:r>
              <a:rPr lang="en-US" dirty="0" smtClean="0"/>
              <a:t> is the work of art.</a:t>
            </a:r>
          </a:p>
          <a:p>
            <a:pPr lvl="1"/>
            <a:r>
              <a:rPr lang="en-US" dirty="0" smtClean="0"/>
              <a:t>Even Shakespeare only sold his plays to his acting company, not to printers.  Only half of his plays even appeared in print during his lifetime.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Drama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focus of early English drama was religious – often based on saint’s lives, Bible stories, or the temptations of allegorical figures representing humankind.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Amateur playwrights and actors performed plays on movable stages built on large wagons.</a:t>
            </a:r>
          </a:p>
          <a:p>
            <a:pPr lvl="1"/>
            <a:r>
              <a:rPr lang="en-US" dirty="0" smtClean="0"/>
              <a:t>Arena Stage – also called “theatre in the round” where the stage is set in the middle and the audience is seated all around.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3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England, drama developed fully only after special buildings arose to hold such playing </a:t>
            </a:r>
            <a:r>
              <a:rPr lang="en-US" dirty="0" smtClean="0"/>
              <a:t>spaces in the 1570s, ‘80s, and ‘90s. </a:t>
            </a:r>
          </a:p>
          <a:p>
            <a:pPr lvl="1"/>
            <a:r>
              <a:rPr lang="en-US" dirty="0" smtClean="0"/>
              <a:t>“Playhouse” – a pretending space</a:t>
            </a:r>
          </a:p>
          <a:p>
            <a:pPr lvl="1"/>
            <a:r>
              <a:rPr lang="en-US" dirty="0" smtClean="0"/>
              <a:t>“Theatre” – a seeing place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170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theatres – cost was low, outdoor theatres, plays took place in the afternoon, could seat up to 2,500 people.</a:t>
            </a:r>
          </a:p>
          <a:p>
            <a:endParaRPr lang="en-US" dirty="0" smtClean="0"/>
          </a:p>
          <a:p>
            <a:r>
              <a:rPr lang="en-US" dirty="0" smtClean="0"/>
              <a:t>Most common stages 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“platform” or “thrust” stage, which jutted out into the middle, with audiences on three sides.</a:t>
            </a:r>
          </a:p>
          <a:p>
            <a:pPr lvl="1"/>
            <a:r>
              <a:rPr lang="en-US" dirty="0" smtClean="0"/>
              <a:t>Proscenium arch stage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5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stage of late 1600s theatres in London, performers did not strive to create and illusion of reality.</a:t>
            </a:r>
          </a:p>
          <a:p>
            <a:pPr lvl="1"/>
            <a:r>
              <a:rPr lang="en-US" dirty="0" smtClean="0"/>
              <a:t>Scenery and furnishings were simple and minimal</a:t>
            </a:r>
          </a:p>
          <a:p>
            <a:pPr lvl="1"/>
            <a:r>
              <a:rPr lang="en-US" dirty="0" smtClean="0"/>
              <a:t>Costumes were not perfect for time periods.</a:t>
            </a:r>
          </a:p>
          <a:p>
            <a:pPr lvl="1"/>
            <a:r>
              <a:rPr lang="en-US" dirty="0" smtClean="0"/>
              <a:t>Characters addressed audiences directly in soliloquys and asides, or might appear from the audience to interrupt a play already in progress.</a:t>
            </a:r>
          </a:p>
          <a:p>
            <a:pPr lvl="1"/>
            <a:r>
              <a:rPr lang="en-US" dirty="0" smtClean="0"/>
              <a:t>Characters who were supposed to be in two different places could appear on stage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Proscenium Arch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Became the characteristic playing space of realistic drama in the late nineteenth century.</a:t>
            </a:r>
          </a:p>
          <a:p>
            <a:r>
              <a:rPr lang="en-US" dirty="0" smtClean="0"/>
              <a:t>Became a medium for more realistic drama because it sets the performers apart from the audience, and functions as </a:t>
            </a:r>
            <a:r>
              <a:rPr lang="en-US" dirty="0" smtClean="0"/>
              <a:t>an </a:t>
            </a:r>
            <a:r>
              <a:rPr lang="en-US" b="1" dirty="0" smtClean="0"/>
              <a:t>illuminated box </a:t>
            </a:r>
            <a:r>
              <a:rPr lang="en-US" dirty="0" smtClean="0"/>
              <a:t>– the audience in the dark and lighting on the stage.</a:t>
            </a:r>
          </a:p>
          <a:p>
            <a:r>
              <a:rPr lang="en-US" dirty="0" smtClean="0"/>
              <a:t>Detailed furnishings and costumes create illusion of reality.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3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read drama well only if you know what these stages look like – arena, thrust, and proscenium.</a:t>
            </a:r>
          </a:p>
          <a:p>
            <a:pPr lvl="1"/>
            <a:r>
              <a:rPr lang="en-US" dirty="0" smtClean="0"/>
              <a:t>See the characters moving on these stages in your mind, letting the stage directions guide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2478</TotalTime>
  <Words>852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Drama</vt:lpstr>
      <vt:lpstr>Drama</vt:lpstr>
      <vt:lpstr>Script - </vt:lpstr>
      <vt:lpstr>Early Drama in England</vt:lpstr>
      <vt:lpstr>Stages of Drama</vt:lpstr>
      <vt:lpstr>Theatres</vt:lpstr>
      <vt:lpstr>Thrust Stages</vt:lpstr>
      <vt:lpstr>Proscenium Arch Stage</vt:lpstr>
      <vt:lpstr>Visualization</vt:lpstr>
      <vt:lpstr>Dialogue</vt:lpstr>
      <vt:lpstr>Questioning</vt:lpstr>
      <vt:lpstr>Questioning Human Conflict</vt:lpstr>
      <vt:lpstr>Reading Aloud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48</cp:revision>
  <dcterms:created xsi:type="dcterms:W3CDTF">2012-08-27T14:39:42Z</dcterms:created>
  <dcterms:modified xsi:type="dcterms:W3CDTF">2012-10-15T20:12:21Z</dcterms:modified>
</cp:coreProperties>
</file>